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C19900-9A1A-44BF-B432-249395F3F9AB}" v="1" dt="2021-06-15T16:07:07.9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7" d="100"/>
          <a:sy n="87" d="100"/>
        </p:scale>
        <p:origin x="533"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Hartanto" userId="c554d7ff-70e6-490f-9aa6-a8ec9f8bd6c8" providerId="ADAL" clId="{C2C19900-9A1A-44BF-B432-249395F3F9AB}"/>
    <pc:docChg chg="custSel addSld modSld">
      <pc:chgData name="Daniel Hartanto" userId="c554d7ff-70e6-490f-9aa6-a8ec9f8bd6c8" providerId="ADAL" clId="{C2C19900-9A1A-44BF-B432-249395F3F9AB}" dt="2021-06-15T16:24:28.929" v="1516" actId="20577"/>
      <pc:docMkLst>
        <pc:docMk/>
      </pc:docMkLst>
      <pc:sldChg chg="modSp mod">
        <pc:chgData name="Daniel Hartanto" userId="c554d7ff-70e6-490f-9aa6-a8ec9f8bd6c8" providerId="ADAL" clId="{C2C19900-9A1A-44BF-B432-249395F3F9AB}" dt="2021-06-15T16:24:28.929" v="1516" actId="20577"/>
        <pc:sldMkLst>
          <pc:docMk/>
          <pc:sldMk cId="3790502328" sldId="256"/>
        </pc:sldMkLst>
        <pc:spChg chg="mod">
          <ac:chgData name="Daniel Hartanto" userId="c554d7ff-70e6-490f-9aa6-a8ec9f8bd6c8" providerId="ADAL" clId="{C2C19900-9A1A-44BF-B432-249395F3F9AB}" dt="2021-06-15T16:24:28.929" v="1516" actId="20577"/>
          <ac:spMkLst>
            <pc:docMk/>
            <pc:sldMk cId="3790502328" sldId="256"/>
            <ac:spMk id="3" creationId="{ECEAA403-379E-4FF7-86D1-C57160F5C876}"/>
          </ac:spMkLst>
        </pc:spChg>
      </pc:sldChg>
      <pc:sldChg chg="modSp new mod">
        <pc:chgData name="Daniel Hartanto" userId="c554d7ff-70e6-490f-9aa6-a8ec9f8bd6c8" providerId="ADAL" clId="{C2C19900-9A1A-44BF-B432-249395F3F9AB}" dt="2021-06-15T16:22:31.934" v="1411" actId="20577"/>
        <pc:sldMkLst>
          <pc:docMk/>
          <pc:sldMk cId="626146276" sldId="257"/>
        </pc:sldMkLst>
        <pc:spChg chg="mod">
          <ac:chgData name="Daniel Hartanto" userId="c554d7ff-70e6-490f-9aa6-a8ec9f8bd6c8" providerId="ADAL" clId="{C2C19900-9A1A-44BF-B432-249395F3F9AB}" dt="2021-06-15T16:21:37.569" v="1403" actId="20577"/>
          <ac:spMkLst>
            <pc:docMk/>
            <pc:sldMk cId="626146276" sldId="257"/>
            <ac:spMk id="2" creationId="{CE788F30-0487-4D51-AEF1-65FBE644EBC3}"/>
          </ac:spMkLst>
        </pc:spChg>
        <pc:spChg chg="mod">
          <ac:chgData name="Daniel Hartanto" userId="c554d7ff-70e6-490f-9aa6-a8ec9f8bd6c8" providerId="ADAL" clId="{C2C19900-9A1A-44BF-B432-249395F3F9AB}" dt="2021-06-15T16:22:31.934" v="1411" actId="20577"/>
          <ac:spMkLst>
            <pc:docMk/>
            <pc:sldMk cId="626146276" sldId="257"/>
            <ac:spMk id="3" creationId="{DD300190-8A9D-4ECC-A687-E098A3D98E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5A8AC-E6CC-4757-9AFA-8E8EAC5A76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1572E7-1B00-453E-A239-B4085B9F80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816C6C-9C62-4129-8C60-A3904521BFF1}"/>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5" name="Footer Placeholder 4">
            <a:extLst>
              <a:ext uri="{FF2B5EF4-FFF2-40B4-BE49-F238E27FC236}">
                <a16:creationId xmlns:a16="http://schemas.microsoft.com/office/drawing/2014/main" id="{74D7E146-48D8-49EF-A11B-8E4EB03E4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B89CD-46DA-4348-92A0-0A7B7F771DF4}"/>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2234804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DAACB-F855-4068-83D5-402B218035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D3C0D3-1CEF-41B7-826E-2605E69F0E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6A400-83D3-4A40-A77A-B5872DC02A15}"/>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5" name="Footer Placeholder 4">
            <a:extLst>
              <a:ext uri="{FF2B5EF4-FFF2-40B4-BE49-F238E27FC236}">
                <a16:creationId xmlns:a16="http://schemas.microsoft.com/office/drawing/2014/main" id="{575B542A-58EE-4B4E-B1A5-16323E0C2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7269A6-0553-41DE-A8C2-E2D112A11FF6}"/>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369470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628EB3-7116-4422-93BE-C342CEBE17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92EDDB-F745-400C-8F1B-76DCB3756D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E6005C-E7B8-403F-99BC-9526E208433B}"/>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5" name="Footer Placeholder 4">
            <a:extLst>
              <a:ext uri="{FF2B5EF4-FFF2-40B4-BE49-F238E27FC236}">
                <a16:creationId xmlns:a16="http://schemas.microsoft.com/office/drawing/2014/main" id="{323B8135-C65D-49FA-A637-E47DBB837E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8079D-F2FF-48DE-BD26-F2AE04F964A6}"/>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770496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74D09-6CCC-4B4F-B855-E9EFE15B04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A4B694-FB6A-4E2E-8ADD-7D52C61FC1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E8081F-E29F-4224-B7A5-7065402E162B}"/>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5" name="Footer Placeholder 4">
            <a:extLst>
              <a:ext uri="{FF2B5EF4-FFF2-40B4-BE49-F238E27FC236}">
                <a16:creationId xmlns:a16="http://schemas.microsoft.com/office/drawing/2014/main" id="{8BE646B7-3E49-4166-B3CC-CACED2F28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85057-0129-4D9D-B350-475C394363E8}"/>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1321055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1F5E7-69B1-442E-8F00-80D155D2A2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41AE09-C8F3-4D73-B7A2-C5B954FEE8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8C996A-91F8-4A01-B587-52F2C96E4560}"/>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5" name="Footer Placeholder 4">
            <a:extLst>
              <a:ext uri="{FF2B5EF4-FFF2-40B4-BE49-F238E27FC236}">
                <a16:creationId xmlns:a16="http://schemas.microsoft.com/office/drawing/2014/main" id="{C53F1631-0E08-49FC-BCBA-16F13A42A2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EFD863-D128-4F7C-9504-6E57DCE2C1B7}"/>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374951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C939B-C5DA-4EE6-B939-AFAFBD6C31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22729D-2B63-4C7A-9DB0-BC31E39262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FA69FE-3730-4847-A097-B7C9242BB7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6EE362-5475-4056-A54D-DA2BD84C6717}"/>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6" name="Footer Placeholder 5">
            <a:extLst>
              <a:ext uri="{FF2B5EF4-FFF2-40B4-BE49-F238E27FC236}">
                <a16:creationId xmlns:a16="http://schemas.microsoft.com/office/drawing/2014/main" id="{901B5A10-9BC6-4618-A361-EDDA01DEC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62BA7F-F531-4427-B27F-7D0EFDA23313}"/>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3053590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61ADF-DDB6-4B1C-A664-8594CBAE1B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C4CE6C-1543-48FF-909D-F0621ABEE3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D0CD46-B90D-4FE6-89B3-5723E872A5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980179-8366-48ED-B4D1-CD882A8D14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F13C30-D414-4C33-98E5-ADB7EF29A0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CB5C42-F046-4EFF-B3A4-89B2F23FBA3F}"/>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8" name="Footer Placeholder 7">
            <a:extLst>
              <a:ext uri="{FF2B5EF4-FFF2-40B4-BE49-F238E27FC236}">
                <a16:creationId xmlns:a16="http://schemas.microsoft.com/office/drawing/2014/main" id="{3393555A-AA2A-4504-8DF1-D86BDF3A6A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CFC526-03CD-44E0-B0F7-DE8BA5EDAA9F}"/>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420120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FD0A0-5919-49F8-A094-543863B442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08334E-96B2-420C-8810-FBD0DF44A86B}"/>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4" name="Footer Placeholder 3">
            <a:extLst>
              <a:ext uri="{FF2B5EF4-FFF2-40B4-BE49-F238E27FC236}">
                <a16:creationId xmlns:a16="http://schemas.microsoft.com/office/drawing/2014/main" id="{DF67ECE3-4DD7-4490-9CE6-00CE2D7C66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9CAF4E-461D-4898-948F-C450343EE1D2}"/>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359658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C6AF24-73AB-421B-A1EB-120550130EBE}"/>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3" name="Footer Placeholder 2">
            <a:extLst>
              <a:ext uri="{FF2B5EF4-FFF2-40B4-BE49-F238E27FC236}">
                <a16:creationId xmlns:a16="http://schemas.microsoft.com/office/drawing/2014/main" id="{8BF19875-87E5-4532-BBAF-39E02A64A9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480694-DC9A-4D6B-8C8F-704F92B04754}"/>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306381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C01AE-C6E8-47EA-8955-BAC594F1E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88C9B3-CE27-4F99-BD7B-A6012D14D0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72F287-46B1-43D4-AB97-4AD456330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42E22-B6C4-48F2-BF21-447AD022B060}"/>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6" name="Footer Placeholder 5">
            <a:extLst>
              <a:ext uri="{FF2B5EF4-FFF2-40B4-BE49-F238E27FC236}">
                <a16:creationId xmlns:a16="http://schemas.microsoft.com/office/drawing/2014/main" id="{12C5DB04-051B-4CAE-8CC2-0FB675B8C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1AA44F-7CBE-4CCC-BD20-F48E50AB2F9A}"/>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285122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CA915-A348-42E0-ACAE-63E6D8877A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C9D559-1730-44BD-A14F-00E171EC6B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3367AC-2EDE-4F74-BED3-B4911EE66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63C3C0-80BD-4244-A64C-4ECB8D539F9D}"/>
              </a:ext>
            </a:extLst>
          </p:cNvPr>
          <p:cNvSpPr>
            <a:spLocks noGrp="1"/>
          </p:cNvSpPr>
          <p:nvPr>
            <p:ph type="dt" sz="half" idx="10"/>
          </p:nvPr>
        </p:nvSpPr>
        <p:spPr/>
        <p:txBody>
          <a:bodyPr/>
          <a:lstStyle/>
          <a:p>
            <a:fld id="{14AD53FE-2740-44C8-AA06-82EB136E28C4}" type="datetimeFigureOut">
              <a:rPr lang="en-US" smtClean="0"/>
              <a:t>6/15/2021</a:t>
            </a:fld>
            <a:endParaRPr lang="en-US"/>
          </a:p>
        </p:txBody>
      </p:sp>
      <p:sp>
        <p:nvSpPr>
          <p:cNvPr id="6" name="Footer Placeholder 5">
            <a:extLst>
              <a:ext uri="{FF2B5EF4-FFF2-40B4-BE49-F238E27FC236}">
                <a16:creationId xmlns:a16="http://schemas.microsoft.com/office/drawing/2014/main" id="{1C8B287F-02A8-460D-80FB-DE14A85F3F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125361-5E75-4A54-8012-B0F2E25D0187}"/>
              </a:ext>
            </a:extLst>
          </p:cNvPr>
          <p:cNvSpPr>
            <a:spLocks noGrp="1"/>
          </p:cNvSpPr>
          <p:nvPr>
            <p:ph type="sldNum" sz="quarter" idx="12"/>
          </p:nvPr>
        </p:nvSpPr>
        <p:spPr/>
        <p:txBody>
          <a:bodyPr/>
          <a:lstStyle/>
          <a:p>
            <a:fld id="{A68EF4A4-D31E-446E-A214-E74822D3C28A}" type="slidenum">
              <a:rPr lang="en-US" smtClean="0"/>
              <a:t>‹#›</a:t>
            </a:fld>
            <a:endParaRPr lang="en-US"/>
          </a:p>
        </p:txBody>
      </p:sp>
    </p:spTree>
    <p:extLst>
      <p:ext uri="{BB962C8B-B14F-4D97-AF65-F5344CB8AC3E}">
        <p14:creationId xmlns:p14="http://schemas.microsoft.com/office/powerpoint/2010/main" val="3794417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98EFD2-199F-43B0-9FCD-0B5B5168D0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65362E-F256-4CA7-958A-0DF7A71A5C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83712-3F20-4C42-A453-4F650BF1B2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AD53FE-2740-44C8-AA06-82EB136E28C4}" type="datetimeFigureOut">
              <a:rPr lang="en-US" smtClean="0"/>
              <a:t>6/15/2021</a:t>
            </a:fld>
            <a:endParaRPr lang="en-US"/>
          </a:p>
        </p:txBody>
      </p:sp>
      <p:sp>
        <p:nvSpPr>
          <p:cNvPr id="5" name="Footer Placeholder 4">
            <a:extLst>
              <a:ext uri="{FF2B5EF4-FFF2-40B4-BE49-F238E27FC236}">
                <a16:creationId xmlns:a16="http://schemas.microsoft.com/office/drawing/2014/main" id="{9365EDA7-9F8D-40CA-AA85-0FEA6FA696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351EF2-6DA5-4FDC-9E7D-5A8C2F0453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F4A4-D31E-446E-A214-E74822D3C28A}" type="slidenum">
              <a:rPr lang="en-US" smtClean="0"/>
              <a:t>‹#›</a:t>
            </a:fld>
            <a:endParaRPr lang="en-US"/>
          </a:p>
        </p:txBody>
      </p:sp>
    </p:spTree>
    <p:extLst>
      <p:ext uri="{BB962C8B-B14F-4D97-AF65-F5344CB8AC3E}">
        <p14:creationId xmlns:p14="http://schemas.microsoft.com/office/powerpoint/2010/main" val="176055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170A-C822-4C97-B707-D305298F7752}"/>
              </a:ext>
            </a:extLst>
          </p:cNvPr>
          <p:cNvSpPr>
            <a:spLocks noGrp="1"/>
          </p:cNvSpPr>
          <p:nvPr>
            <p:ph type="ctrTitle"/>
          </p:nvPr>
        </p:nvSpPr>
        <p:spPr>
          <a:xfrm>
            <a:off x="1524000" y="1122363"/>
            <a:ext cx="9048161" cy="852552"/>
          </a:xfrm>
        </p:spPr>
        <p:txBody>
          <a:bodyPr>
            <a:normAutofit fontScale="90000"/>
          </a:bodyPr>
          <a:lstStyle/>
          <a:p>
            <a:r>
              <a:rPr lang="en-US" dirty="0"/>
              <a:t>Harness the benefit of S-tags inside of Participant Center 2</a:t>
            </a:r>
          </a:p>
        </p:txBody>
      </p:sp>
      <p:sp>
        <p:nvSpPr>
          <p:cNvPr id="3" name="Subtitle 2">
            <a:extLst>
              <a:ext uri="{FF2B5EF4-FFF2-40B4-BE49-F238E27FC236}">
                <a16:creationId xmlns:a16="http://schemas.microsoft.com/office/drawing/2014/main" id="{ECEAA403-379E-4FF7-86D1-C57160F5C876}"/>
              </a:ext>
            </a:extLst>
          </p:cNvPr>
          <p:cNvSpPr>
            <a:spLocks noGrp="1"/>
          </p:cNvSpPr>
          <p:nvPr>
            <p:ph type="subTitle" idx="1"/>
          </p:nvPr>
        </p:nvSpPr>
        <p:spPr>
          <a:xfrm>
            <a:off x="1524000" y="1974915"/>
            <a:ext cx="9144000" cy="3282885"/>
          </a:xfrm>
        </p:spPr>
        <p:txBody>
          <a:bodyPr>
            <a:normAutofit fontScale="92500" lnSpcReduction="20000"/>
          </a:bodyPr>
          <a:lstStyle/>
          <a:p>
            <a:pPr marL="342900" indent="-342900" algn="l">
              <a:buFont typeface="Arial" panose="020B0604020202020204" pitchFamily="34" charset="0"/>
              <a:buChar char="•"/>
            </a:pPr>
            <a:r>
              <a:rPr lang="en-US" sz="2000" dirty="0"/>
              <a:t>You can embed </a:t>
            </a:r>
            <a:r>
              <a:rPr lang="en-US" sz="2000" dirty="0" err="1"/>
              <a:t>pagebuilder</a:t>
            </a:r>
            <a:r>
              <a:rPr lang="en-US" sz="2000" dirty="0"/>
              <a:t>(s) into Participant Center by using </a:t>
            </a:r>
            <a:r>
              <a:rPr lang="en-US" sz="2000" b="1" dirty="0" err="1"/>
              <a:t>jQuery.load</a:t>
            </a:r>
            <a:r>
              <a:rPr lang="en-US" sz="2000" b="1" dirty="0"/>
              <a:t>()  </a:t>
            </a:r>
            <a:r>
              <a:rPr lang="en-US" sz="2000" dirty="0"/>
              <a:t>inside </a:t>
            </a:r>
            <a:r>
              <a:rPr lang="en-US" sz="2000" b="1" dirty="0"/>
              <a:t>custom.js  </a:t>
            </a:r>
            <a:r>
              <a:rPr lang="en-US" sz="2000" dirty="0"/>
              <a:t>(add-on note: append </a:t>
            </a:r>
            <a:r>
              <a:rPr lang="en-US" sz="2000" b="1" dirty="0"/>
              <a:t>&amp;</a:t>
            </a:r>
            <a:r>
              <a:rPr lang="en-US" sz="2000" b="1" dirty="0" err="1"/>
              <a:t>pgwrap</a:t>
            </a:r>
            <a:r>
              <a:rPr lang="en-US" sz="2000" b="1" dirty="0"/>
              <a:t>=n </a:t>
            </a:r>
            <a:r>
              <a:rPr lang="en-US" sz="2000" dirty="0"/>
              <a:t>for the </a:t>
            </a:r>
            <a:r>
              <a:rPr lang="en-US" sz="2000" dirty="0" err="1"/>
              <a:t>pagebuilder</a:t>
            </a:r>
            <a:r>
              <a:rPr lang="en-US" sz="2000" dirty="0"/>
              <a:t> URL that you embed)</a:t>
            </a:r>
          </a:p>
          <a:p>
            <a:pPr marL="800100" lvl="1" indent="-342900" algn="l">
              <a:buFont typeface="Arial" panose="020B0604020202020204" pitchFamily="34" charset="0"/>
              <a:buChar char="•"/>
            </a:pPr>
            <a:r>
              <a:rPr lang="en-US" dirty="0"/>
              <a:t>You can also use </a:t>
            </a:r>
            <a:r>
              <a:rPr lang="en-US" b="1" dirty="0"/>
              <a:t>S51 tag </a:t>
            </a:r>
            <a:r>
              <a:rPr lang="en-US" dirty="0"/>
              <a:t>to include </a:t>
            </a:r>
            <a:r>
              <a:rPr lang="en-US" dirty="0" err="1"/>
              <a:t>pagebuilder</a:t>
            </a:r>
            <a:r>
              <a:rPr lang="en-US" dirty="0"/>
              <a:t> within </a:t>
            </a:r>
            <a:r>
              <a:rPr lang="en-US" b="1" dirty="0" err="1"/>
              <a:t>Teamraiser</a:t>
            </a:r>
            <a:r>
              <a:rPr lang="en-US" b="1" dirty="0"/>
              <a:t> Homepage </a:t>
            </a:r>
            <a:r>
              <a:rPr lang="en-US" dirty="0"/>
              <a:t>(within 12. customize page) – but that page is not designed to hold so many contents, esp. those that need  server process like S-tags might affect PC2 load.</a:t>
            </a:r>
          </a:p>
          <a:p>
            <a:pPr marL="342900" indent="-342900" algn="l">
              <a:buFont typeface="Arial" panose="020B0604020202020204" pitchFamily="34" charset="0"/>
              <a:buChar char="•"/>
            </a:pPr>
            <a:r>
              <a:rPr lang="en-US" sz="2000" dirty="0"/>
              <a:t>S-tags only works within Luminate Online </a:t>
            </a:r>
            <a:r>
              <a:rPr lang="en-US" sz="2000" dirty="0" err="1"/>
              <a:t>pagebuilder</a:t>
            </a:r>
            <a:r>
              <a:rPr lang="en-US" sz="2000" dirty="0"/>
              <a:t>/</a:t>
            </a:r>
            <a:r>
              <a:rPr lang="en-US" sz="2000" dirty="0" err="1"/>
              <a:t>pagewrapper</a:t>
            </a:r>
            <a:r>
              <a:rPr lang="en-US" sz="2000" dirty="0"/>
              <a:t> environment.</a:t>
            </a:r>
          </a:p>
          <a:p>
            <a:pPr marL="342900" indent="-342900" algn="l">
              <a:buFont typeface="Arial" panose="020B0604020202020204" pitchFamily="34" charset="0"/>
              <a:buChar char="•"/>
            </a:pPr>
            <a:r>
              <a:rPr lang="en-US" sz="2000" dirty="0"/>
              <a:t>There are some functionalities that are only offered through S-tags and might not be available out-of-the-box via Luminate Online API or would save you time from having to write API (i.e. milestone badges).</a:t>
            </a:r>
            <a:endParaRPr lang="en-US" sz="1600" dirty="0"/>
          </a:p>
          <a:p>
            <a:pPr marL="342900" indent="-342900" algn="l">
              <a:buFont typeface="Arial" panose="020B0604020202020204" pitchFamily="34" charset="0"/>
              <a:buChar char="•"/>
            </a:pPr>
            <a:r>
              <a:rPr lang="en-US" sz="2000" dirty="0"/>
              <a:t>Not at moment recommending this for PC3 due to complete rebuilt by BB using AngularJS – jQuery and AngularJS usually don’t play nice together due to it has different ‘bootstrap’ initial load ready state thus you are supposed to unlearn jQuery when working on </a:t>
            </a:r>
            <a:r>
              <a:rPr lang="en-US" sz="2000"/>
              <a:t>AngularJS environment.</a:t>
            </a:r>
            <a:endParaRPr lang="en-US" sz="1600"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790502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88F30-0487-4D51-AEF1-65FBE644EBC3}"/>
              </a:ext>
            </a:extLst>
          </p:cNvPr>
          <p:cNvSpPr>
            <a:spLocks noGrp="1"/>
          </p:cNvSpPr>
          <p:nvPr>
            <p:ph type="title"/>
          </p:nvPr>
        </p:nvSpPr>
        <p:spPr/>
        <p:txBody>
          <a:bodyPr/>
          <a:lstStyle/>
          <a:p>
            <a:r>
              <a:rPr lang="en-US" dirty="0"/>
              <a:t>ADA Participant Center 2  (overview on customization)	</a:t>
            </a:r>
          </a:p>
        </p:txBody>
      </p:sp>
      <p:sp>
        <p:nvSpPr>
          <p:cNvPr id="3" name="Content Placeholder 2">
            <a:extLst>
              <a:ext uri="{FF2B5EF4-FFF2-40B4-BE49-F238E27FC236}">
                <a16:creationId xmlns:a16="http://schemas.microsoft.com/office/drawing/2014/main" id="{DD300190-8A9D-4ECC-A687-E098A3D98E0D}"/>
              </a:ext>
            </a:extLst>
          </p:cNvPr>
          <p:cNvSpPr>
            <a:spLocks noGrp="1"/>
          </p:cNvSpPr>
          <p:nvPr>
            <p:ph idx="1"/>
          </p:nvPr>
        </p:nvSpPr>
        <p:spPr/>
        <p:txBody>
          <a:bodyPr/>
          <a:lstStyle/>
          <a:p>
            <a:pPr marL="0" indent="0">
              <a:buNone/>
            </a:pPr>
            <a:r>
              <a:rPr lang="en-US" dirty="0"/>
              <a:t>We modify the following files of our Participant Center 2 instance:</a:t>
            </a:r>
          </a:p>
          <a:p>
            <a:pPr lvl="1"/>
            <a:r>
              <a:rPr lang="en-US" b="1" dirty="0"/>
              <a:t>dashboard.html  </a:t>
            </a:r>
            <a:r>
              <a:rPr lang="en-US" dirty="0"/>
              <a:t>-- We integrate Bootstrap framework to make our PC2 mobile responsive friendly (RWD approach)  and this was our primary ‘solution’ for years before BB rehaul and modernize its Participant Center to be mobile friendly and responsive.</a:t>
            </a:r>
          </a:p>
          <a:p>
            <a:pPr lvl="2"/>
            <a:r>
              <a:rPr lang="en-US" dirty="0"/>
              <a:t>Within this, we put empty DIV container(s) with ID(s) so that </a:t>
            </a:r>
            <a:r>
              <a:rPr lang="en-US" dirty="0" err="1"/>
              <a:t>jQuery.load</a:t>
            </a:r>
            <a:r>
              <a:rPr lang="en-US" dirty="0"/>
              <a:t>() could embed the </a:t>
            </a:r>
            <a:r>
              <a:rPr lang="en-US" dirty="0" err="1"/>
              <a:t>pagebuilder</a:t>
            </a:r>
            <a:r>
              <a:rPr lang="en-US" dirty="0"/>
              <a:t> content into it.</a:t>
            </a:r>
            <a:br>
              <a:rPr lang="en-US" dirty="0"/>
            </a:br>
            <a:endParaRPr lang="en-US" dirty="0"/>
          </a:p>
          <a:p>
            <a:pPr lvl="1"/>
            <a:r>
              <a:rPr lang="en-US" b="1" dirty="0" err="1"/>
              <a:t>js</a:t>
            </a:r>
            <a:r>
              <a:rPr lang="en-US" b="1" dirty="0"/>
              <a:t>/custom.js  </a:t>
            </a:r>
            <a:r>
              <a:rPr lang="en-US" dirty="0"/>
              <a:t>-- this is where we do all of our custom jQuery (including that jQuery load). We sanitize our jQuery through </a:t>
            </a:r>
            <a:r>
              <a:rPr lang="en-US" dirty="0" err="1"/>
              <a:t>noConflict</a:t>
            </a:r>
            <a:r>
              <a:rPr lang="en-US" dirty="0"/>
              <a:t>(true) to ensure that we are calling our version of jQuery that might be later version than BB’s.</a:t>
            </a:r>
          </a:p>
          <a:p>
            <a:pPr lvl="1"/>
            <a:r>
              <a:rPr lang="en-US" b="1" dirty="0" err="1"/>
              <a:t>css</a:t>
            </a:r>
            <a:r>
              <a:rPr lang="en-US" b="1" dirty="0"/>
              <a:t>/custom.css</a:t>
            </a:r>
          </a:p>
          <a:p>
            <a:pPr lvl="1"/>
            <a:endParaRPr lang="en-US" b="1" dirty="0"/>
          </a:p>
        </p:txBody>
      </p:sp>
    </p:spTree>
    <p:extLst>
      <p:ext uri="{BB962C8B-B14F-4D97-AF65-F5344CB8AC3E}">
        <p14:creationId xmlns:p14="http://schemas.microsoft.com/office/powerpoint/2010/main" val="626146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342</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Harness the benefit of S-tags inside of Participant Center 2</vt:lpstr>
      <vt:lpstr>ADA Participant Center 2  (overview on customization)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Harness the benefit of S-tags inside of Participant Center 2</dc:title>
  <dc:creator>Daniel Hartanto</dc:creator>
  <cp:lastModifiedBy>Daniel Hartanto</cp:lastModifiedBy>
  <cp:revision>3</cp:revision>
  <dcterms:created xsi:type="dcterms:W3CDTF">2021-06-15T15:44:17Z</dcterms:created>
  <dcterms:modified xsi:type="dcterms:W3CDTF">2021-06-15T16:24:32Z</dcterms:modified>
</cp:coreProperties>
</file>